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5"/>
  </p:notesMasterIdLst>
  <p:handoutMasterIdLst>
    <p:handoutMasterId r:id="rId16"/>
  </p:handoutMasterIdLst>
  <p:sldIdLst>
    <p:sldId id="277" r:id="rId3"/>
    <p:sldId id="278" r:id="rId4"/>
    <p:sldId id="279" r:id="rId5"/>
    <p:sldId id="282" r:id="rId6"/>
    <p:sldId id="280" r:id="rId7"/>
    <p:sldId id="281" r:id="rId8"/>
    <p:sldId id="283" r:id="rId9"/>
    <p:sldId id="284" r:id="rId10"/>
    <p:sldId id="287" r:id="rId11"/>
    <p:sldId id="285" r:id="rId12"/>
    <p:sldId id="288" r:id="rId13"/>
    <p:sldId id="286" r:id="rId14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DCAF9ED-07DC-4A11-8D7F-57B35C25682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2" d="100"/>
          <a:sy n="92" d="100"/>
        </p:scale>
        <p:origin x="450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1200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16530BD0-9980-4040-8DB4-83A0DF9A4C8C}" type="datetimeFigureOut">
              <a:rPr lang="nl-NL" smtClean="0"/>
              <a:pPr>
                <a:defRPr/>
              </a:pPr>
              <a:t>24-9-2015</a:t>
            </a:fld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mbria" panose="02040503050406030204" pitchFamily="18" charset="0"/>
              </a:defRPr>
            </a:lvl1pPr>
          </a:lstStyle>
          <a:p>
            <a:fld id="{A2C37AD8-AA85-4A25-B3CC-B38569F5EF98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660886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nl-NL" noProof="0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9F3A89F-0C5F-401B-8703-37355CF4F7DE}" type="datetimeFigureOut">
              <a:rPr lang="nl-NL" noProof="0" smtClean="0"/>
              <a:pPr>
                <a:defRPr/>
              </a:pPr>
              <a:t>24-9-2015</a:t>
            </a:fld>
            <a:endParaRPr lang="nl-NL" noProof="0" dirty="0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nl-NL" noProof="0" dirty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noProof="0" dirty="0" smtClean="0"/>
              <a:t>Klik om de modelstijlen te bewerken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nl-NL" noProof="0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mbria" panose="02040503050406030204" pitchFamily="18" charset="0"/>
              </a:defRPr>
            </a:lvl1pPr>
          </a:lstStyle>
          <a:p>
            <a:fld id="{44567202-3E4F-426F-966B-27CC87E73390}" type="slidenum">
              <a:rPr lang="nl-NL" noProof="0" smtClean="0"/>
              <a:pPr/>
              <a:t>‹nr.›</a:t>
            </a:fld>
            <a:endParaRPr lang="nl-NL" noProof="0" dirty="0"/>
          </a:p>
        </p:txBody>
      </p:sp>
    </p:spTree>
    <p:extLst>
      <p:ext uri="{BB962C8B-B14F-4D97-AF65-F5344CB8AC3E}">
        <p14:creationId xmlns:p14="http://schemas.microsoft.com/office/powerpoint/2010/main" val="35358659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hthoek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Rechthoek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PT" smtClean="0"/>
          </a:p>
        </p:txBody>
      </p:sp>
    </p:spTree>
    <p:extLst>
      <p:ext uri="{BB962C8B-B14F-4D97-AF65-F5344CB8AC3E}">
        <p14:creationId xmlns:p14="http://schemas.microsoft.com/office/powerpoint/2010/main" val="2306001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7"/>
          <p:cNvSpPr/>
          <p:nvPr/>
        </p:nvSpPr>
        <p:spPr>
          <a:xfrm>
            <a:off x="0" y="5888038"/>
            <a:ext cx="12192000" cy="111125"/>
          </a:xfrm>
          <a:prstGeom prst="rect">
            <a:avLst/>
          </a:prstGeom>
          <a:ln>
            <a:noFill/>
          </a:ln>
          <a:effectLst>
            <a:outerShdw blurRad="25400" dist="25400" dir="54000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NL" noProof="0" dirty="0"/>
          </a:p>
        </p:txBody>
      </p:sp>
      <p:sp>
        <p:nvSpPr>
          <p:cNvPr id="5" name="Rechthoek 8"/>
          <p:cNvSpPr/>
          <p:nvPr/>
        </p:nvSpPr>
        <p:spPr>
          <a:xfrm>
            <a:off x="0" y="5888736"/>
            <a:ext cx="12192000" cy="109728"/>
          </a:xfrm>
          <a:prstGeom prst="rect">
            <a:avLst/>
          </a:prstGeom>
          <a:ln>
            <a:noFill/>
          </a:ln>
          <a:effectLst>
            <a:innerShdw blurRad="25400" dist="12700" dir="16200000">
              <a:schemeClr val="accent1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NL" noProof="0" dirty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066800" y="2606040"/>
            <a:ext cx="10058400" cy="2743200"/>
          </a:xfrm>
        </p:spPr>
        <p:txBody>
          <a:bodyPr/>
          <a:lstStyle>
            <a:lvl1pPr algn="l">
              <a:lnSpc>
                <a:spcPct val="80000"/>
              </a:lnSpc>
              <a:defRPr sz="6800">
                <a:solidFill>
                  <a:schemeClr val="tx1"/>
                </a:solidFill>
                <a:effectLst>
                  <a:outerShdw blurRad="38100" dist="25400" dir="18900000" algn="bl" rotWithShape="0">
                    <a:schemeClr val="bg1">
                      <a:alpha val="80000"/>
                    </a:schemeClr>
                  </a:outerShdw>
                </a:effectLst>
              </a:defRPr>
            </a:lvl1pPr>
          </a:lstStyle>
          <a:p>
            <a:r>
              <a:rPr lang="nl-NL" noProof="0" smtClean="0"/>
              <a:t>Klik om de stijl te bewerken</a:t>
            </a:r>
            <a:endParaRPr lang="nl-NL" noProof="0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066800" y="5360437"/>
            <a:ext cx="10058400" cy="36576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 b="1" cap="all" baseline="0">
                <a:solidFill>
                  <a:schemeClr val="accent1"/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noProof="0" smtClean="0"/>
              <a:t>Klik om de ondertitelstijl van het model te bewerken</a:t>
            </a:r>
            <a:endParaRPr lang="nl-NL" noProof="0" dirty="0"/>
          </a:p>
        </p:txBody>
      </p:sp>
    </p:spTree>
    <p:extLst>
      <p:ext uri="{BB962C8B-B14F-4D97-AF65-F5344CB8AC3E}">
        <p14:creationId xmlns:p14="http://schemas.microsoft.com/office/powerpoint/2010/main" val="4217601834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noProof="0" smtClean="0"/>
              <a:t>Klik om de stijl te bewerken</a:t>
            </a:r>
            <a:endParaRPr lang="nl-NL" noProof="0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noProof="0" smtClean="0"/>
              <a:t>Klik om de modelstijlen te bewerken</a:t>
            </a:r>
          </a:p>
          <a:p>
            <a:pPr lvl="1"/>
            <a:r>
              <a:rPr lang="nl-NL" noProof="0" smtClean="0"/>
              <a:t>Tweede niveau</a:t>
            </a:r>
          </a:p>
          <a:p>
            <a:pPr lvl="2"/>
            <a:r>
              <a:rPr lang="nl-NL" noProof="0" smtClean="0"/>
              <a:t>Derde niveau</a:t>
            </a:r>
          </a:p>
          <a:p>
            <a:pPr lvl="3"/>
            <a:r>
              <a:rPr lang="nl-NL" noProof="0" smtClean="0"/>
              <a:t>Vierde niveau</a:t>
            </a:r>
          </a:p>
          <a:p>
            <a:pPr lvl="4"/>
            <a:r>
              <a:rPr lang="nl-NL" noProof="0" smtClean="0"/>
              <a:t>Vijfde niveau</a:t>
            </a:r>
            <a:endParaRPr lang="nl-NL" noProof="0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noProof="0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0E6F7E-350A-420B-B614-ED17F208EA56}" type="slidenum">
              <a:rPr lang="nl-NL" noProof="0" smtClean="0"/>
              <a:pPr/>
              <a:t>‹nr.›</a:t>
            </a:fld>
            <a:endParaRPr lang="nl-NL" noProof="0" dirty="0"/>
          </a:p>
        </p:txBody>
      </p:sp>
    </p:spTree>
    <p:extLst>
      <p:ext uri="{BB962C8B-B14F-4D97-AF65-F5344CB8AC3E}">
        <p14:creationId xmlns:p14="http://schemas.microsoft.com/office/powerpoint/2010/main" val="949730847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9525000" y="382230"/>
            <a:ext cx="1371600" cy="5561369"/>
          </a:xfrm>
        </p:spPr>
        <p:txBody>
          <a:bodyPr vert="eaVert"/>
          <a:lstStyle/>
          <a:p>
            <a:r>
              <a:rPr lang="nl-NL" noProof="0" smtClean="0"/>
              <a:t>Klik om de stijl te bewerken</a:t>
            </a:r>
            <a:endParaRPr lang="nl-NL" noProof="0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1295400" y="382230"/>
            <a:ext cx="7863840" cy="5561370"/>
          </a:xfrm>
        </p:spPr>
        <p:txBody>
          <a:bodyPr vert="eaVert"/>
          <a:lstStyle/>
          <a:p>
            <a:pPr lvl="0"/>
            <a:r>
              <a:rPr lang="nl-NL" noProof="0" smtClean="0"/>
              <a:t>Klik om de modelstijlen te bewerken</a:t>
            </a:r>
          </a:p>
          <a:p>
            <a:pPr lvl="1"/>
            <a:r>
              <a:rPr lang="nl-NL" noProof="0" smtClean="0"/>
              <a:t>Tweede niveau</a:t>
            </a:r>
          </a:p>
          <a:p>
            <a:pPr lvl="2"/>
            <a:r>
              <a:rPr lang="nl-NL" noProof="0" smtClean="0"/>
              <a:t>Derde niveau</a:t>
            </a:r>
          </a:p>
          <a:p>
            <a:pPr lvl="3"/>
            <a:r>
              <a:rPr lang="nl-NL" noProof="0" smtClean="0"/>
              <a:t>Vierde niveau</a:t>
            </a:r>
          </a:p>
          <a:p>
            <a:pPr lvl="4"/>
            <a:r>
              <a:rPr lang="nl-NL" noProof="0" smtClean="0"/>
              <a:t>Vijfde niveau</a:t>
            </a:r>
            <a:endParaRPr lang="nl-NL" noProof="0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noProof="0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0527F7-72D1-439B-A1B1-EA386FE65BC7}" type="slidenum">
              <a:rPr lang="nl-NL" noProof="0" smtClean="0"/>
              <a:pPr/>
              <a:t>‹nr.›</a:t>
            </a:fld>
            <a:endParaRPr lang="nl-NL" noProof="0" dirty="0"/>
          </a:p>
        </p:txBody>
      </p:sp>
    </p:spTree>
    <p:extLst>
      <p:ext uri="{BB962C8B-B14F-4D97-AF65-F5344CB8AC3E}">
        <p14:creationId xmlns:p14="http://schemas.microsoft.com/office/powerpoint/2010/main" val="3246873362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noProof="0" smtClean="0"/>
              <a:t>Klik om de stijl te bewerken</a:t>
            </a:r>
            <a:endParaRPr lang="nl-NL" noProof="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noProof="0" smtClean="0"/>
              <a:t>Klik om de modelstijlen te bewerken</a:t>
            </a:r>
          </a:p>
          <a:p>
            <a:pPr lvl="1"/>
            <a:r>
              <a:rPr lang="nl-NL" noProof="0" smtClean="0"/>
              <a:t>Tweede niveau</a:t>
            </a:r>
          </a:p>
          <a:p>
            <a:pPr lvl="2"/>
            <a:r>
              <a:rPr lang="nl-NL" noProof="0" smtClean="0"/>
              <a:t>Derde niveau</a:t>
            </a:r>
          </a:p>
          <a:p>
            <a:pPr lvl="3"/>
            <a:r>
              <a:rPr lang="nl-NL" noProof="0" smtClean="0"/>
              <a:t>Vierde niveau</a:t>
            </a:r>
          </a:p>
          <a:p>
            <a:pPr lvl="4"/>
            <a:r>
              <a:rPr lang="nl-NL" noProof="0" smtClean="0"/>
              <a:t>Vijfde niveau</a:t>
            </a:r>
            <a:endParaRPr lang="nl-NL" noProof="0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noProof="0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56E06C-3318-40B0-BAF0-1E9420FE3A80}" type="slidenum">
              <a:rPr lang="nl-NL" noProof="0" smtClean="0"/>
              <a:pPr/>
              <a:t>‹nr.›</a:t>
            </a:fld>
            <a:endParaRPr lang="nl-NL" noProof="0" dirty="0"/>
          </a:p>
        </p:txBody>
      </p:sp>
    </p:spTree>
    <p:extLst>
      <p:ext uri="{BB962C8B-B14F-4D97-AF65-F5344CB8AC3E}">
        <p14:creationId xmlns:p14="http://schemas.microsoft.com/office/powerpoint/2010/main" val="3367883918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hidden">
          <a:xfrm>
            <a:off x="7753350" y="0"/>
            <a:ext cx="4435475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hthoek 8"/>
          <p:cNvSpPr/>
          <p:nvPr/>
        </p:nvSpPr>
        <p:spPr>
          <a:xfrm>
            <a:off x="7707313" y="0"/>
            <a:ext cx="53975" cy="6858000"/>
          </a:xfrm>
          <a:prstGeom prst="rect">
            <a:avLst/>
          </a:prstGeom>
          <a:ln>
            <a:noFill/>
          </a:ln>
          <a:effectLst>
            <a:outerShdw blurRad="25400" dist="254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NL" noProof="0" dirty="0"/>
          </a:p>
        </p:txBody>
      </p:sp>
      <p:sp>
        <p:nvSpPr>
          <p:cNvPr id="6" name="Rechthoek 10"/>
          <p:cNvSpPr/>
          <p:nvPr/>
        </p:nvSpPr>
        <p:spPr>
          <a:xfrm>
            <a:off x="7707084" y="0"/>
            <a:ext cx="54864" cy="6858000"/>
          </a:xfrm>
          <a:prstGeom prst="rect">
            <a:avLst/>
          </a:prstGeom>
          <a:ln>
            <a:noFill/>
          </a:ln>
          <a:effectLst>
            <a:innerShdw blurRad="25400" dist="127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NL" noProof="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66800" y="1565829"/>
            <a:ext cx="5943600" cy="4114800"/>
          </a:xfrm>
        </p:spPr>
        <p:txBody>
          <a:bodyPr/>
          <a:lstStyle>
            <a:lvl1pPr>
              <a:lnSpc>
                <a:spcPct val="80000"/>
              </a:lnSpc>
              <a:defRPr sz="5400">
                <a:effectLst>
                  <a:outerShdw blurRad="38100" dist="25400" dir="18900000" algn="bl" rotWithShape="0">
                    <a:schemeClr val="bg1">
                      <a:alpha val="80000"/>
                    </a:schemeClr>
                  </a:outerShdw>
                </a:effectLst>
              </a:defRPr>
            </a:lvl1pPr>
          </a:lstStyle>
          <a:p>
            <a:r>
              <a:rPr lang="nl-NL" noProof="0" smtClean="0"/>
              <a:t>Klik om de stijl te bewerken</a:t>
            </a:r>
            <a:endParaRPr lang="nl-NL" noProof="0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066801" y="5682343"/>
            <a:ext cx="5943600" cy="410547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2200" b="1" cap="all" baseline="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nl-NL" noProof="0" smtClean="0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177399314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noProof="0" smtClean="0"/>
              <a:t>Klik om de stijl te bewerken</a:t>
            </a:r>
            <a:endParaRPr lang="nl-NL" noProof="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1295400" y="1825625"/>
            <a:ext cx="4724400" cy="41179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noProof="0" smtClean="0"/>
              <a:t>Klik om de modelstijlen te bewerken</a:t>
            </a:r>
          </a:p>
          <a:p>
            <a:pPr lvl="1"/>
            <a:r>
              <a:rPr lang="nl-NL" noProof="0" smtClean="0"/>
              <a:t>Tweede niveau</a:t>
            </a:r>
          </a:p>
          <a:p>
            <a:pPr lvl="2"/>
            <a:r>
              <a:rPr lang="nl-NL" noProof="0" smtClean="0"/>
              <a:t>Derde niveau</a:t>
            </a:r>
          </a:p>
          <a:p>
            <a:pPr lvl="3"/>
            <a:r>
              <a:rPr lang="nl-NL" noProof="0" smtClean="0"/>
              <a:t>Vierde niveau</a:t>
            </a:r>
          </a:p>
          <a:p>
            <a:pPr lvl="4"/>
            <a:r>
              <a:rPr lang="nl-NL" noProof="0" smtClean="0"/>
              <a:t>Vijfde niveau</a:t>
            </a:r>
            <a:endParaRPr lang="nl-NL" noProof="0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199" y="1825625"/>
            <a:ext cx="4724400" cy="41179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noProof="0" smtClean="0"/>
              <a:t>Klik om de modelstijlen te bewerken</a:t>
            </a:r>
          </a:p>
          <a:p>
            <a:pPr lvl="1"/>
            <a:r>
              <a:rPr lang="nl-NL" noProof="0" smtClean="0"/>
              <a:t>Tweede niveau</a:t>
            </a:r>
          </a:p>
          <a:p>
            <a:pPr lvl="2"/>
            <a:r>
              <a:rPr lang="nl-NL" noProof="0" smtClean="0"/>
              <a:t>Derde niveau</a:t>
            </a:r>
          </a:p>
          <a:p>
            <a:pPr lvl="3"/>
            <a:r>
              <a:rPr lang="nl-NL" noProof="0" smtClean="0"/>
              <a:t>Vierde niveau</a:t>
            </a:r>
          </a:p>
          <a:p>
            <a:pPr lvl="4"/>
            <a:r>
              <a:rPr lang="nl-NL" noProof="0" smtClean="0"/>
              <a:t>Vijfde niveau</a:t>
            </a:r>
            <a:endParaRPr lang="nl-NL" noProof="0" dirty="0"/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noProof="0" dirty="0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noProof="0" dirty="0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36CA1-1C7B-4A06-A45C-04D2EDFC631D}" type="slidenum">
              <a:rPr lang="nl-NL" noProof="0" smtClean="0"/>
              <a:pPr/>
              <a:t>‹nr.›</a:t>
            </a:fld>
            <a:endParaRPr lang="nl-NL" noProof="0" dirty="0"/>
          </a:p>
        </p:txBody>
      </p:sp>
    </p:spTree>
    <p:extLst>
      <p:ext uri="{BB962C8B-B14F-4D97-AF65-F5344CB8AC3E}">
        <p14:creationId xmlns:p14="http://schemas.microsoft.com/office/powerpoint/2010/main" val="1798149384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noProof="0" smtClean="0"/>
              <a:t>Klik om de stijl te bewerken</a:t>
            </a:r>
            <a:endParaRPr lang="nl-NL" noProof="0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295400" y="1828800"/>
            <a:ext cx="4727448" cy="64135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noProof="0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1295400" y="2470151"/>
            <a:ext cx="4727448" cy="347345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noProof="0" smtClean="0"/>
              <a:t>Klik om de modelstijlen te bewerken</a:t>
            </a:r>
          </a:p>
          <a:p>
            <a:pPr lvl="1"/>
            <a:r>
              <a:rPr lang="nl-NL" noProof="0" smtClean="0"/>
              <a:t>Tweede niveau</a:t>
            </a:r>
          </a:p>
          <a:p>
            <a:pPr lvl="2"/>
            <a:r>
              <a:rPr lang="nl-NL" noProof="0" smtClean="0"/>
              <a:t>Derde niveau</a:t>
            </a:r>
          </a:p>
          <a:p>
            <a:pPr lvl="3"/>
            <a:r>
              <a:rPr lang="nl-NL" noProof="0" smtClean="0"/>
              <a:t>Vierde niveau</a:t>
            </a:r>
          </a:p>
          <a:p>
            <a:pPr lvl="4"/>
            <a:r>
              <a:rPr lang="nl-NL" noProof="0" smtClean="0"/>
              <a:t>Vijfde niveau</a:t>
            </a:r>
            <a:endParaRPr lang="nl-NL" noProof="0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67628" y="1828800"/>
            <a:ext cx="4727448" cy="64135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noProof="0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69152" y="2470151"/>
            <a:ext cx="4727448" cy="347345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noProof="0" smtClean="0"/>
              <a:t>Klik om de modelstijlen te bewerken</a:t>
            </a:r>
          </a:p>
          <a:p>
            <a:pPr lvl="1"/>
            <a:r>
              <a:rPr lang="nl-NL" noProof="0" smtClean="0"/>
              <a:t>Tweede niveau</a:t>
            </a:r>
          </a:p>
          <a:p>
            <a:pPr lvl="2"/>
            <a:r>
              <a:rPr lang="nl-NL" noProof="0" smtClean="0"/>
              <a:t>Derde niveau</a:t>
            </a:r>
          </a:p>
          <a:p>
            <a:pPr lvl="3"/>
            <a:r>
              <a:rPr lang="nl-NL" noProof="0" smtClean="0"/>
              <a:t>Vierde niveau</a:t>
            </a:r>
          </a:p>
          <a:p>
            <a:pPr lvl="4"/>
            <a:r>
              <a:rPr lang="nl-NL" noProof="0" smtClean="0"/>
              <a:t>Vijfde niveau</a:t>
            </a:r>
            <a:endParaRPr lang="nl-NL" noProof="0" dirty="0"/>
          </a:p>
        </p:txBody>
      </p:sp>
      <p:sp>
        <p:nvSpPr>
          <p:cNvPr id="7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noProof="0" dirty="0"/>
          </a:p>
        </p:txBody>
      </p:sp>
      <p:sp>
        <p:nvSpPr>
          <p:cNvPr id="8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noProof="0" dirty="0"/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8CFC7C-3820-4B92-81D3-2F6DA08D7036}" type="slidenum">
              <a:rPr lang="nl-NL" noProof="0" smtClean="0"/>
              <a:pPr/>
              <a:t>‹nr.›</a:t>
            </a:fld>
            <a:endParaRPr lang="nl-NL" noProof="0" dirty="0"/>
          </a:p>
        </p:txBody>
      </p:sp>
    </p:spTree>
    <p:extLst>
      <p:ext uri="{BB962C8B-B14F-4D97-AF65-F5344CB8AC3E}">
        <p14:creationId xmlns:p14="http://schemas.microsoft.com/office/powerpoint/2010/main" val="3787344779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noProof="0" smtClean="0"/>
              <a:t>Klik om de stijl te bewerken</a:t>
            </a:r>
            <a:endParaRPr lang="nl-NL" noProof="0" dirty="0"/>
          </a:p>
        </p:txBody>
      </p:sp>
      <p:sp>
        <p:nvSpPr>
          <p:cNvPr id="3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noProof="0" dirty="0"/>
          </a:p>
        </p:txBody>
      </p:sp>
      <p:sp>
        <p:nvSpPr>
          <p:cNvPr id="4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noProof="0" dirty="0"/>
          </a:p>
        </p:txBody>
      </p:sp>
      <p:sp>
        <p:nvSpPr>
          <p:cNvPr id="5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CC935D-93DF-45CE-B98B-2D270CBA7CDD}" type="slidenum">
              <a:rPr lang="nl-NL" noProof="0" smtClean="0"/>
              <a:pPr/>
              <a:t>‹nr.›</a:t>
            </a:fld>
            <a:endParaRPr lang="nl-NL" noProof="0" dirty="0"/>
          </a:p>
        </p:txBody>
      </p:sp>
    </p:spTree>
    <p:extLst>
      <p:ext uri="{BB962C8B-B14F-4D97-AF65-F5344CB8AC3E}">
        <p14:creationId xmlns:p14="http://schemas.microsoft.com/office/powerpoint/2010/main" val="90425228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noProof="0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noProof="0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B4B6FE-1FDF-4F14-B25D-4796BD2BED5D}" type="slidenum">
              <a:rPr lang="nl-NL" noProof="0" smtClean="0"/>
              <a:pPr/>
              <a:t>‹nr.›</a:t>
            </a:fld>
            <a:endParaRPr lang="nl-NL" noProof="0" dirty="0"/>
          </a:p>
        </p:txBody>
      </p:sp>
    </p:spTree>
    <p:extLst>
      <p:ext uri="{BB962C8B-B14F-4D97-AF65-F5344CB8AC3E}">
        <p14:creationId xmlns:p14="http://schemas.microsoft.com/office/powerpoint/2010/main" val="2338078350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hidden">
          <a:xfrm>
            <a:off x="7753350" y="0"/>
            <a:ext cx="4435475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hthoek 9"/>
          <p:cNvSpPr/>
          <p:nvPr/>
        </p:nvSpPr>
        <p:spPr>
          <a:xfrm>
            <a:off x="7707313" y="0"/>
            <a:ext cx="53975" cy="6858000"/>
          </a:xfrm>
          <a:prstGeom prst="rect">
            <a:avLst/>
          </a:prstGeom>
          <a:ln>
            <a:noFill/>
          </a:ln>
          <a:effectLst>
            <a:outerShdw blurRad="25400" dist="254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NL" noProof="0" dirty="0"/>
          </a:p>
        </p:txBody>
      </p:sp>
      <p:sp>
        <p:nvSpPr>
          <p:cNvPr id="7" name="Rechthoek 10"/>
          <p:cNvSpPr/>
          <p:nvPr/>
        </p:nvSpPr>
        <p:spPr>
          <a:xfrm>
            <a:off x="7707084" y="0"/>
            <a:ext cx="54864" cy="6858000"/>
          </a:xfrm>
          <a:prstGeom prst="rect">
            <a:avLst/>
          </a:prstGeom>
          <a:ln>
            <a:noFill/>
          </a:ln>
          <a:effectLst>
            <a:innerShdw blurRad="25400" dist="127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NL" noProof="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229601" y="2514600"/>
            <a:ext cx="3474720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nl-NL" noProof="0" smtClean="0"/>
              <a:t>Klik om de stijl te bewerken</a:t>
            </a:r>
            <a:endParaRPr lang="nl-NL" noProof="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790302" y="685800"/>
            <a:ext cx="6126480" cy="5486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noProof="0" smtClean="0"/>
              <a:t>Klik om de modelstijlen te bewerken</a:t>
            </a:r>
          </a:p>
          <a:p>
            <a:pPr lvl="1"/>
            <a:r>
              <a:rPr lang="nl-NL" noProof="0" smtClean="0"/>
              <a:t>Tweede niveau</a:t>
            </a:r>
          </a:p>
          <a:p>
            <a:pPr lvl="2"/>
            <a:r>
              <a:rPr lang="nl-NL" noProof="0" smtClean="0"/>
              <a:t>Derde niveau</a:t>
            </a:r>
          </a:p>
          <a:p>
            <a:pPr lvl="3"/>
            <a:r>
              <a:rPr lang="nl-NL" noProof="0" smtClean="0"/>
              <a:t>Vierde niveau</a:t>
            </a:r>
          </a:p>
          <a:p>
            <a:pPr lvl="4"/>
            <a:r>
              <a:rPr lang="nl-NL" noProof="0" smtClean="0"/>
              <a:t>Vijfde niveau</a:t>
            </a:r>
            <a:endParaRPr lang="nl-NL" noProof="0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229600" y="4343400"/>
            <a:ext cx="3474720" cy="1188720"/>
          </a:xfrm>
        </p:spPr>
        <p:txBody>
          <a:bodyPr>
            <a:normAutofit/>
          </a:bodyPr>
          <a:lstStyle>
            <a:lvl1pPr marL="0" indent="0">
              <a:spcBef>
                <a:spcPts val="8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noProof="0" smtClean="0"/>
              <a:t>Klik om de modelstijlen te bewerken</a:t>
            </a:r>
          </a:p>
        </p:txBody>
      </p:sp>
      <p:sp>
        <p:nvSpPr>
          <p:cNvPr id="8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noProof="0" dirty="0"/>
          </a:p>
        </p:txBody>
      </p:sp>
      <p:sp>
        <p:nvSpPr>
          <p:cNvPr id="9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noProof="0" dirty="0"/>
          </a:p>
        </p:txBody>
      </p:sp>
      <p:sp>
        <p:nvSpPr>
          <p:cNvPr id="10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4640D6-6BD7-4534-832A-102B9C473A80}" type="slidenum">
              <a:rPr lang="nl-NL" noProof="0" smtClean="0"/>
              <a:pPr/>
              <a:t>‹nr.›</a:t>
            </a:fld>
            <a:endParaRPr lang="nl-NL" noProof="0" dirty="0"/>
          </a:p>
        </p:txBody>
      </p:sp>
    </p:spTree>
    <p:extLst>
      <p:ext uri="{BB962C8B-B14F-4D97-AF65-F5344CB8AC3E}">
        <p14:creationId xmlns:p14="http://schemas.microsoft.com/office/powerpoint/2010/main" val="2841738734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hidden">
          <a:xfrm>
            <a:off x="7753350" y="0"/>
            <a:ext cx="4435475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hthoek 8"/>
          <p:cNvSpPr/>
          <p:nvPr/>
        </p:nvSpPr>
        <p:spPr>
          <a:xfrm>
            <a:off x="7707313" y="0"/>
            <a:ext cx="53975" cy="6858000"/>
          </a:xfrm>
          <a:prstGeom prst="rect">
            <a:avLst/>
          </a:prstGeom>
          <a:ln>
            <a:noFill/>
          </a:ln>
          <a:effectLst>
            <a:outerShdw blurRad="25400" dist="254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NL" noProof="0" dirty="0"/>
          </a:p>
        </p:txBody>
      </p:sp>
      <p:sp>
        <p:nvSpPr>
          <p:cNvPr id="7" name="Rechthoek 9"/>
          <p:cNvSpPr/>
          <p:nvPr/>
        </p:nvSpPr>
        <p:spPr>
          <a:xfrm>
            <a:off x="7707084" y="0"/>
            <a:ext cx="54864" cy="6858000"/>
          </a:xfrm>
          <a:prstGeom prst="rect">
            <a:avLst/>
          </a:prstGeom>
          <a:ln>
            <a:noFill/>
          </a:ln>
          <a:effectLst>
            <a:innerShdw blurRad="25400" dist="127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NL" noProof="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229600" y="2514600"/>
            <a:ext cx="3474720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nl-NL" noProof="0" smtClean="0"/>
              <a:t>Klik om de stijl te bewerken</a:t>
            </a:r>
            <a:endParaRPr lang="nl-NL" noProof="0" dirty="0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0" y="1325880"/>
            <a:ext cx="6858000" cy="4206240"/>
          </a:xfrm>
          <a:solidFill>
            <a:schemeClr val="bg2"/>
          </a:solidFill>
          <a:effectLst>
            <a:outerShdw blurRad="63500" sx="101000" sy="101000" algn="ctr" rotWithShape="0">
              <a:prstClr val="black">
                <a:alpha val="15000"/>
              </a:prst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nl-NL" noProof="0" smtClean="0"/>
              <a:t>Klik op het pictogram als u een afbeelding wilt toevoegen</a:t>
            </a:r>
            <a:endParaRPr lang="nl-NL" noProof="0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229600" y="4343400"/>
            <a:ext cx="3474720" cy="1188720"/>
          </a:xfrm>
        </p:spPr>
        <p:txBody>
          <a:bodyPr>
            <a:normAutofit/>
          </a:bodyPr>
          <a:lstStyle>
            <a:lvl1pPr marL="0" indent="0">
              <a:spcBef>
                <a:spcPts val="8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noProof="0" smtClean="0"/>
              <a:t>Klik om de modelstijlen te bewerken</a:t>
            </a:r>
          </a:p>
        </p:txBody>
      </p:sp>
      <p:sp>
        <p:nvSpPr>
          <p:cNvPr id="8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noProof="0" dirty="0"/>
          </a:p>
        </p:txBody>
      </p:sp>
      <p:sp>
        <p:nvSpPr>
          <p:cNvPr id="9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noProof="0" dirty="0"/>
          </a:p>
        </p:txBody>
      </p:sp>
      <p:sp>
        <p:nvSpPr>
          <p:cNvPr id="10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45A3CB-3D16-44C9-AE5E-30CA53F2B9F0}" type="slidenum">
              <a:rPr lang="nl-NL" noProof="0" smtClean="0"/>
              <a:pPr/>
              <a:t>‹nr.›</a:t>
            </a:fld>
            <a:endParaRPr lang="nl-NL" noProof="0" dirty="0"/>
          </a:p>
        </p:txBody>
      </p:sp>
    </p:spTree>
    <p:extLst>
      <p:ext uri="{BB962C8B-B14F-4D97-AF65-F5344CB8AC3E}">
        <p14:creationId xmlns:p14="http://schemas.microsoft.com/office/powerpoint/2010/main" val="3053367875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hoek 8"/>
          <p:cNvSpPr/>
          <p:nvPr/>
        </p:nvSpPr>
        <p:spPr>
          <a:xfrm>
            <a:off x="0" y="6256338"/>
            <a:ext cx="12192000" cy="55562"/>
          </a:xfrm>
          <a:prstGeom prst="rect">
            <a:avLst/>
          </a:prstGeom>
          <a:ln>
            <a:noFill/>
          </a:ln>
          <a:effectLst>
            <a:outerShdw blurRad="25400" dist="25400" dir="54000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NL" noProof="0" dirty="0"/>
          </a:p>
        </p:txBody>
      </p:sp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1295400" y="381000"/>
            <a:ext cx="9601200" cy="11430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nl-NL" noProof="0" dirty="0" smtClean="0"/>
              <a:t>Klik om het opmaakprofiel te bewerken</a:t>
            </a:r>
          </a:p>
        </p:txBody>
      </p:sp>
      <p:sp>
        <p:nvSpPr>
          <p:cNvPr id="1028" name="Tijdelijke aanduiding voor tekst 2"/>
          <p:cNvSpPr>
            <a:spLocks noGrp="1"/>
          </p:cNvSpPr>
          <p:nvPr>
            <p:ph type="body" idx="1"/>
          </p:nvPr>
        </p:nvSpPr>
        <p:spPr bwMode="auto">
          <a:xfrm>
            <a:off x="1295400" y="1828800"/>
            <a:ext cx="9601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noProof="0" dirty="0" smtClean="0"/>
              <a:t>Klik om de opmaakprofielen van de </a:t>
            </a:r>
            <a:r>
              <a:rPr lang="nl-NL" noProof="0" dirty="0" err="1" smtClean="0"/>
              <a:t>modeltekst</a:t>
            </a:r>
            <a:r>
              <a:rPr lang="nl-NL" noProof="0" dirty="0" smtClean="0"/>
              <a:t> te bewerken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556625" y="6419850"/>
            <a:ext cx="1350963" cy="238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nl-NL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1295400" y="6419850"/>
            <a:ext cx="5181600" cy="238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dirty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nl-NL" noProof="0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10198100" y="6419850"/>
            <a:ext cx="698500" cy="238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Cambria" panose="02040503050406030204" pitchFamily="18" charset="0"/>
              </a:defRPr>
            </a:lvl1pPr>
          </a:lstStyle>
          <a:p>
            <a:fld id="{AC154863-C843-4EC9-A497-79404A3E1B51}" type="slidenum">
              <a:rPr lang="nl-NL" noProof="0" smtClean="0"/>
              <a:pPr/>
              <a:t>‹nr.›</a:t>
            </a:fld>
            <a:endParaRPr lang="nl-NL" noProof="0" dirty="0"/>
          </a:p>
        </p:txBody>
      </p:sp>
      <p:sp>
        <p:nvSpPr>
          <p:cNvPr id="8" name="Rechthoek 7"/>
          <p:cNvSpPr/>
          <p:nvPr/>
        </p:nvSpPr>
        <p:spPr>
          <a:xfrm>
            <a:off x="0" y="6257036"/>
            <a:ext cx="12192000" cy="54864"/>
          </a:xfrm>
          <a:prstGeom prst="rect">
            <a:avLst/>
          </a:prstGeom>
          <a:ln>
            <a:noFill/>
          </a:ln>
          <a:effectLst>
            <a:innerShdw blurRad="25400" dist="12700" dir="16200000">
              <a:schemeClr val="accent1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NL" noProof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4" r:id="rId2"/>
    <p:sldLayoutId id="2147483661" r:id="rId3"/>
    <p:sldLayoutId id="2147483655" r:id="rId4"/>
    <p:sldLayoutId id="2147483656" r:id="rId5"/>
    <p:sldLayoutId id="2147483657" r:id="rId6"/>
    <p:sldLayoutId id="2147483662" r:id="rId7"/>
    <p:sldLayoutId id="2147483663" r:id="rId8"/>
    <p:sldLayoutId id="2147483664" r:id="rId9"/>
    <p:sldLayoutId id="2147483658" r:id="rId10"/>
    <p:sldLayoutId id="2147483659" r:id="rId11"/>
  </p:sldLayoutIdLst>
  <p:transition spd="med">
    <p:fade/>
  </p:transition>
  <p:hf sldNum="0"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 kern="1200" cap="all">
          <a:solidFill>
            <a:schemeClr val="accent1"/>
          </a:solidFill>
          <a:effectLst>
            <a:outerShdw blurRad="38100" dist="25400" dir="18900000" algn="bl" rotWithShape="0">
              <a:schemeClr val="bg1">
                <a:alpha val="80000"/>
              </a:schemeClr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mbria" panose="02040503050406030204" pitchFamily="18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mbria" panose="02040503050406030204" pitchFamily="18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mbria" panose="02040503050406030204" pitchFamily="18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mbria" panose="02040503050406030204" pitchFamily="18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mbria" panose="02040503050406030204" pitchFamily="18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mbria" panose="02040503050406030204" pitchFamily="18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mbria" panose="02040503050406030204" pitchFamily="18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mbria" panose="02040503050406030204" pitchFamily="18" charset="0"/>
        </a:defRPr>
      </a:lvl9pPr>
    </p:titleStyle>
    <p:bodyStyle>
      <a:lvl1pPr marL="273050" indent="-228600" algn="l" rtl="0" eaLnBrk="1" fontAlgn="base" hangingPunct="1">
        <a:lnSpc>
          <a:spcPct val="90000"/>
        </a:lnSpc>
        <a:spcBef>
          <a:spcPts val="18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3725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fontAlgn="base" hangingPunct="1">
        <a:lnSpc>
          <a:spcPct val="90000"/>
        </a:lnSpc>
        <a:spcBef>
          <a:spcPts val="8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3488" indent="-228600" algn="l" rtl="0" eaLnBrk="1" fontAlgn="base" hangingPunct="1">
        <a:lnSpc>
          <a:spcPct val="90000"/>
        </a:lnSpc>
        <a:spcBef>
          <a:spcPts val="8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1" fontAlgn="base" hangingPunct="1">
        <a:lnSpc>
          <a:spcPct val="90000"/>
        </a:lnSpc>
        <a:spcBef>
          <a:spcPts val="8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37744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65176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066800" y="2606675"/>
            <a:ext cx="10058400" cy="2743200"/>
          </a:xfrm>
        </p:spPr>
        <p:txBody>
          <a:bodyPr/>
          <a:lstStyle/>
          <a:p>
            <a:r>
              <a:rPr lang="nl-NL" cap="none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Paragraaf </a:t>
            </a:r>
            <a:r>
              <a:rPr lang="nl-NL" cap="none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3.4</a:t>
            </a:r>
            <a:endParaRPr lang="nl-NL" cap="none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066800" y="5360988"/>
            <a:ext cx="10058400" cy="365125"/>
          </a:xfrm>
        </p:spPr>
        <p:txBody>
          <a:bodyPr>
            <a:normAutofit lnSpcReduction="10000"/>
          </a:bodyPr>
          <a:lstStyle/>
          <a:p>
            <a:pPr>
              <a:spcBef>
                <a:spcPct val="0"/>
              </a:spcBef>
            </a:pPr>
            <a:r>
              <a:rPr lang="nl-NL" cap="none" dirty="0" smtClean="0"/>
              <a:t>Samenvatting</a:t>
            </a:r>
          </a:p>
        </p:txBody>
      </p: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4450" indent="0">
              <a:buNone/>
            </a:pPr>
            <a:r>
              <a:rPr lang="nl-NL" dirty="0" smtClean="0"/>
              <a:t>4</a:t>
            </a:r>
            <a:r>
              <a:rPr lang="nl-NL" dirty="0"/>
              <a:t>. Problemen voor Nederland en onafhankelijkheidsverklaring: (1579 tot 1588</a:t>
            </a:r>
            <a:r>
              <a:rPr lang="nl-NL" dirty="0" smtClean="0"/>
              <a:t>)</a:t>
            </a:r>
          </a:p>
          <a:p>
            <a:pPr marL="44450" indent="0">
              <a:buNone/>
            </a:pPr>
            <a:r>
              <a:rPr lang="nl-NL" dirty="0"/>
              <a:t/>
            </a:r>
            <a:br>
              <a:rPr lang="nl-NL" dirty="0"/>
            </a:br>
            <a:r>
              <a:rPr lang="nl-NL" dirty="0"/>
              <a:t>		- De dood en vogelvrij verklaring van Willem van </a:t>
            </a:r>
            <a:r>
              <a:rPr lang="nl-NL" dirty="0" smtClean="0"/>
              <a:t>Oranje</a:t>
            </a:r>
          </a:p>
          <a:p>
            <a:pPr marL="44450" indent="0">
              <a:buNone/>
            </a:pPr>
            <a:r>
              <a:rPr lang="nl-NL" dirty="0"/>
              <a:t/>
            </a:r>
            <a:br>
              <a:rPr lang="nl-NL" dirty="0"/>
            </a:br>
            <a:r>
              <a:rPr lang="nl-NL" dirty="0"/>
              <a:t> 		- Het plakkaat van </a:t>
            </a:r>
            <a:r>
              <a:rPr lang="nl-NL" dirty="0" err="1" smtClean="0"/>
              <a:t>Verlatinge</a:t>
            </a:r>
            <a:endParaRPr lang="nl-NL" dirty="0" smtClean="0"/>
          </a:p>
          <a:p>
            <a:pPr marL="44450" indent="0">
              <a:buNone/>
            </a:pPr>
            <a:r>
              <a:rPr lang="nl-NL" dirty="0"/>
              <a:t/>
            </a:r>
            <a:br>
              <a:rPr lang="nl-NL" dirty="0"/>
            </a:br>
            <a:r>
              <a:rPr lang="nl-NL" dirty="0"/>
              <a:t>		- </a:t>
            </a:r>
            <a:r>
              <a:rPr lang="nl-NL" dirty="0" smtClean="0"/>
              <a:t>Spanje </a:t>
            </a:r>
            <a:r>
              <a:rPr lang="nl-NL" dirty="0"/>
              <a:t>veroverd Antwerpen, Vlaanderen en </a:t>
            </a:r>
            <a:r>
              <a:rPr lang="nl-NL" dirty="0" smtClean="0"/>
              <a:t>Brabant</a:t>
            </a:r>
          </a:p>
          <a:p>
            <a:pPr marL="44450" indent="0">
              <a:buNone/>
            </a:pPr>
            <a:r>
              <a:rPr lang="nl-NL" dirty="0"/>
              <a:t/>
            </a:r>
            <a:br>
              <a:rPr lang="nl-NL" dirty="0"/>
            </a:br>
            <a:r>
              <a:rPr lang="nl-NL" dirty="0"/>
              <a:t> 		- Ondergang van de Spaanse “Armada” tegen </a:t>
            </a:r>
            <a:r>
              <a:rPr lang="nl-NL" dirty="0" smtClean="0"/>
              <a:t>Engeland</a:t>
            </a:r>
          </a:p>
          <a:p>
            <a:pPr marL="44450" indent="0">
              <a:buNone/>
            </a:pPr>
            <a:r>
              <a:rPr lang="nl-NL" dirty="0"/>
              <a:t/>
            </a:r>
            <a:br>
              <a:rPr lang="nl-NL" dirty="0"/>
            </a:br>
            <a:r>
              <a:rPr lang="nl-NL" dirty="0"/>
              <a:t>		- Oprichting republiek der Verenigde Nederlanden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48434004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0665" y="117445"/>
            <a:ext cx="5192216" cy="6423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509974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4450" indent="0">
              <a:buNone/>
            </a:pPr>
            <a:r>
              <a:rPr lang="nl-NL" dirty="0"/>
              <a:t>5. Het einde: (1588 tot 1648</a:t>
            </a:r>
            <a:r>
              <a:rPr lang="nl-NL" dirty="0" smtClean="0"/>
              <a:t>)</a:t>
            </a:r>
          </a:p>
          <a:p>
            <a:pPr marL="44450" indent="0">
              <a:buNone/>
            </a:pPr>
            <a:r>
              <a:rPr lang="nl-NL" dirty="0"/>
              <a:t/>
            </a:r>
            <a:br>
              <a:rPr lang="nl-NL" dirty="0"/>
            </a:br>
            <a:r>
              <a:rPr lang="nl-NL" dirty="0"/>
              <a:t>		- Hoe zag het nieuwe bestuur van Nederland eruit</a:t>
            </a:r>
            <a:r>
              <a:rPr lang="nl-NL" dirty="0" smtClean="0"/>
              <a:t>?</a:t>
            </a:r>
          </a:p>
          <a:p>
            <a:pPr marL="44450" indent="0">
              <a:buNone/>
            </a:pPr>
            <a:r>
              <a:rPr lang="nl-NL" dirty="0"/>
              <a:t/>
            </a:r>
            <a:br>
              <a:rPr lang="nl-NL" dirty="0"/>
            </a:br>
            <a:r>
              <a:rPr lang="nl-NL" dirty="0"/>
              <a:t> 	</a:t>
            </a:r>
            <a:r>
              <a:rPr lang="nl-NL" dirty="0" smtClean="0"/>
              <a:t>	- </a:t>
            </a:r>
            <a:r>
              <a:rPr lang="nl-NL" dirty="0"/>
              <a:t>Twaalfjarig bestand (zoek op internet</a:t>
            </a:r>
            <a:r>
              <a:rPr lang="nl-NL" dirty="0" smtClean="0"/>
              <a:t>)</a:t>
            </a:r>
          </a:p>
          <a:p>
            <a:pPr marL="44450" indent="0">
              <a:buNone/>
            </a:pPr>
            <a:r>
              <a:rPr lang="nl-NL" dirty="0"/>
              <a:t/>
            </a:r>
            <a:br>
              <a:rPr lang="nl-NL" dirty="0"/>
            </a:br>
            <a:r>
              <a:rPr lang="nl-NL" dirty="0"/>
              <a:t>		- Wanneer werd het vrede? 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96079449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Maken van een samenvatting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Paragraaf </a:t>
            </a:r>
            <a:r>
              <a:rPr lang="nl-NL" dirty="0" smtClean="0"/>
              <a:t>3.1 </a:t>
            </a:r>
            <a:r>
              <a:rPr lang="nl-NL" dirty="0" smtClean="0"/>
              <a:t>t/m </a:t>
            </a:r>
            <a:r>
              <a:rPr lang="nl-NL" dirty="0" smtClean="0"/>
              <a:t>3.3 </a:t>
            </a:r>
            <a:r>
              <a:rPr lang="nl-NL" dirty="0" smtClean="0"/>
              <a:t>al gemaakt</a:t>
            </a:r>
          </a:p>
          <a:p>
            <a:endParaRPr lang="nl-NL" dirty="0"/>
          </a:p>
          <a:p>
            <a:r>
              <a:rPr lang="nl-NL" dirty="0" smtClean="0"/>
              <a:t>Nu maken paragraaf </a:t>
            </a:r>
            <a:r>
              <a:rPr lang="nl-NL" dirty="0" smtClean="0"/>
              <a:t>3.4</a:t>
            </a:r>
            <a:endParaRPr lang="nl-NL" dirty="0" smtClean="0"/>
          </a:p>
          <a:p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292871778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A. </a:t>
            </a:r>
            <a:r>
              <a:rPr lang="nl-NL" dirty="0"/>
              <a:t>	</a:t>
            </a:r>
            <a:r>
              <a:rPr lang="nl-NL" dirty="0" smtClean="0"/>
              <a:t>De situatie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Filips II:</a:t>
            </a:r>
            <a:br>
              <a:rPr lang="nl-NL" dirty="0" smtClean="0"/>
            </a:br>
            <a:r>
              <a:rPr lang="nl-NL" dirty="0" smtClean="0"/>
              <a:t>- Nederlanden</a:t>
            </a:r>
            <a:br>
              <a:rPr lang="nl-NL" dirty="0" smtClean="0"/>
            </a:br>
            <a:r>
              <a:rPr lang="nl-NL" dirty="0" smtClean="0"/>
              <a:t>- Italië</a:t>
            </a:r>
            <a:br>
              <a:rPr lang="nl-NL" dirty="0" smtClean="0"/>
            </a:br>
            <a:r>
              <a:rPr lang="nl-NL" dirty="0" smtClean="0"/>
              <a:t>- Spanje</a:t>
            </a:r>
            <a:br>
              <a:rPr lang="nl-NL" dirty="0" smtClean="0"/>
            </a:br>
            <a:r>
              <a:rPr lang="nl-NL" dirty="0" smtClean="0"/>
              <a:t>- België</a:t>
            </a:r>
          </a:p>
          <a:p>
            <a:endParaRPr lang="nl-NL" dirty="0"/>
          </a:p>
          <a:p>
            <a:r>
              <a:rPr lang="nl-NL" dirty="0" err="1" smtClean="0"/>
              <a:t>Ferdiand</a:t>
            </a:r>
            <a:r>
              <a:rPr lang="nl-NL" dirty="0" smtClean="0"/>
              <a:t> I:</a:t>
            </a:r>
            <a:br>
              <a:rPr lang="nl-NL" dirty="0" smtClean="0"/>
            </a:br>
            <a:r>
              <a:rPr lang="nl-NL" dirty="0" smtClean="0"/>
              <a:t>- Oostenrijk</a:t>
            </a:r>
            <a:br>
              <a:rPr lang="nl-NL" dirty="0" smtClean="0"/>
            </a:br>
            <a:r>
              <a:rPr lang="nl-NL" dirty="0" smtClean="0"/>
              <a:t>- Duitse gebieden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20782664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De vier redenen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Minder macht voor de gewesten in NL (centralisatie)</a:t>
            </a:r>
          </a:p>
          <a:p>
            <a:endParaRPr lang="nl-NL" dirty="0"/>
          </a:p>
          <a:p>
            <a:r>
              <a:rPr lang="nl-NL" dirty="0" smtClean="0"/>
              <a:t>Hoge edelen ontslaan en ambtenaren aannemen</a:t>
            </a:r>
          </a:p>
          <a:p>
            <a:endParaRPr lang="nl-NL" dirty="0"/>
          </a:p>
          <a:p>
            <a:r>
              <a:rPr lang="nl-NL" dirty="0" smtClean="0"/>
              <a:t>Veel oorlogen dus hoge belasting</a:t>
            </a:r>
          </a:p>
          <a:p>
            <a:endParaRPr lang="nl-NL" dirty="0"/>
          </a:p>
          <a:p>
            <a:r>
              <a:rPr lang="nl-NL" dirty="0" smtClean="0"/>
              <a:t>Vervolging  van de Protestanten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37121840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B.	Het Bestuur</a:t>
            </a:r>
            <a:endParaRPr lang="nl-NL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62559" y="1680519"/>
            <a:ext cx="8419747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523772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C.	De oorlog (1568 tot 1648)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01650" indent="-457200">
              <a:buAutoNum type="arabicPeriod"/>
            </a:pPr>
            <a:r>
              <a:rPr lang="nl-NL" b="1" dirty="0" smtClean="0"/>
              <a:t>Het </a:t>
            </a:r>
            <a:r>
              <a:rPr lang="nl-NL" b="1" dirty="0"/>
              <a:t>begin van de oorlog: (1566 tot 1572</a:t>
            </a:r>
            <a:r>
              <a:rPr lang="nl-NL" b="1" dirty="0" smtClean="0"/>
              <a:t>)</a:t>
            </a:r>
          </a:p>
          <a:p>
            <a:pPr marL="44450" indent="0">
              <a:buNone/>
            </a:pPr>
            <a:r>
              <a:rPr lang="nl-NL" dirty="0"/>
              <a:t/>
            </a:r>
            <a:br>
              <a:rPr lang="nl-NL" dirty="0"/>
            </a:br>
            <a:r>
              <a:rPr lang="nl-NL" dirty="0"/>
              <a:t> 		- </a:t>
            </a:r>
            <a:r>
              <a:rPr lang="nl-NL" dirty="0" smtClean="0"/>
              <a:t>Smeekschrift</a:t>
            </a:r>
          </a:p>
          <a:p>
            <a:pPr marL="44450" indent="0">
              <a:buNone/>
            </a:pPr>
            <a:r>
              <a:rPr lang="nl-NL" dirty="0"/>
              <a:t/>
            </a:r>
            <a:br>
              <a:rPr lang="nl-NL" dirty="0"/>
            </a:br>
            <a:r>
              <a:rPr lang="nl-NL" dirty="0"/>
              <a:t> 		- </a:t>
            </a:r>
            <a:r>
              <a:rPr lang="nl-NL" dirty="0" smtClean="0"/>
              <a:t>Beeldenstorm</a:t>
            </a:r>
          </a:p>
          <a:p>
            <a:pPr marL="44450" indent="0">
              <a:buNone/>
            </a:pPr>
            <a:r>
              <a:rPr lang="nl-NL" dirty="0"/>
              <a:t/>
            </a:r>
            <a:br>
              <a:rPr lang="nl-NL" dirty="0"/>
            </a:br>
            <a:r>
              <a:rPr lang="nl-NL" dirty="0"/>
              <a:t> 		- Komst van </a:t>
            </a:r>
            <a:r>
              <a:rPr lang="nl-NL" dirty="0" smtClean="0"/>
              <a:t>Alva</a:t>
            </a:r>
          </a:p>
          <a:p>
            <a:pPr marL="44450" indent="0">
              <a:buNone/>
            </a:pPr>
            <a:r>
              <a:rPr lang="nl-NL" dirty="0"/>
              <a:t/>
            </a:r>
            <a:br>
              <a:rPr lang="nl-NL" dirty="0"/>
            </a:br>
            <a:r>
              <a:rPr lang="nl-NL" dirty="0"/>
              <a:t> 		- Mislukte aanval van Willem van Oranje</a:t>
            </a:r>
          </a:p>
          <a:p>
            <a:pPr marL="44450" indent="0">
              <a:buNone/>
            </a:pP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/>
              <a:t>	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01271668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4450" indent="0">
              <a:buNone/>
            </a:pPr>
            <a:r>
              <a:rPr lang="nl-NL" b="1" dirty="0" smtClean="0"/>
              <a:t>2</a:t>
            </a:r>
            <a:r>
              <a:rPr lang="nl-NL" b="1" dirty="0"/>
              <a:t>. De omkeer: (1572 tot 1576</a:t>
            </a:r>
            <a:r>
              <a:rPr lang="nl-NL" b="1" dirty="0" smtClean="0"/>
              <a:t>)</a:t>
            </a:r>
          </a:p>
          <a:p>
            <a:pPr marL="44450" indent="0">
              <a:buNone/>
            </a:pPr>
            <a:r>
              <a:rPr lang="nl-NL" dirty="0"/>
              <a:t/>
            </a:r>
            <a:br>
              <a:rPr lang="nl-NL" dirty="0"/>
            </a:br>
            <a:r>
              <a:rPr lang="nl-NL" dirty="0"/>
              <a:t> 		- Winst Geuzen in Den </a:t>
            </a:r>
            <a:r>
              <a:rPr lang="nl-NL" dirty="0" smtClean="0"/>
              <a:t>Briel</a:t>
            </a:r>
          </a:p>
          <a:p>
            <a:pPr marL="44450" indent="0">
              <a:buNone/>
            </a:pPr>
            <a:r>
              <a:rPr lang="nl-NL" dirty="0"/>
              <a:t/>
            </a:r>
            <a:br>
              <a:rPr lang="nl-NL" dirty="0"/>
            </a:br>
            <a:r>
              <a:rPr lang="nl-NL" dirty="0"/>
              <a:t> 		- Tegenaanval van de Spanjaarden (Naarden / Alkmaar / Leiden)</a:t>
            </a:r>
          </a:p>
        </p:txBody>
      </p:sp>
    </p:spTree>
    <p:extLst>
      <p:ext uri="{BB962C8B-B14F-4D97-AF65-F5344CB8AC3E}">
        <p14:creationId xmlns:p14="http://schemas.microsoft.com/office/powerpoint/2010/main" val="3370702718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4450" indent="0">
              <a:buNone/>
            </a:pPr>
            <a:r>
              <a:rPr lang="nl-NL" dirty="0" smtClean="0"/>
              <a:t>3</a:t>
            </a:r>
            <a:r>
              <a:rPr lang="nl-NL" dirty="0"/>
              <a:t>. Problemen voor Spanje: (1576 tot 1579</a:t>
            </a:r>
            <a:r>
              <a:rPr lang="nl-NL" dirty="0" smtClean="0"/>
              <a:t>)</a:t>
            </a:r>
          </a:p>
          <a:p>
            <a:pPr marL="44450" indent="0">
              <a:buNone/>
            </a:pPr>
            <a:r>
              <a:rPr lang="nl-NL" dirty="0"/>
              <a:t/>
            </a:r>
            <a:br>
              <a:rPr lang="nl-NL" dirty="0"/>
            </a:br>
            <a:r>
              <a:rPr lang="nl-NL" dirty="0"/>
              <a:t> 		- De “Spaanse Furie” </a:t>
            </a:r>
            <a:endParaRPr lang="nl-NL" dirty="0" smtClean="0"/>
          </a:p>
          <a:p>
            <a:pPr marL="44450" indent="0">
              <a:buNone/>
            </a:pPr>
            <a:r>
              <a:rPr lang="nl-NL" dirty="0"/>
              <a:t/>
            </a:r>
            <a:br>
              <a:rPr lang="nl-NL" dirty="0"/>
            </a:br>
            <a:r>
              <a:rPr lang="nl-NL" dirty="0"/>
              <a:t> 		- De unie van Atrecht </a:t>
            </a:r>
            <a:endParaRPr lang="nl-NL" dirty="0" smtClean="0"/>
          </a:p>
          <a:p>
            <a:pPr marL="44450" indent="0">
              <a:buNone/>
            </a:pPr>
            <a:r>
              <a:rPr lang="nl-NL" dirty="0"/>
              <a:t/>
            </a:r>
            <a:br>
              <a:rPr lang="nl-NL" dirty="0"/>
            </a:br>
            <a:r>
              <a:rPr lang="nl-NL" dirty="0"/>
              <a:t>		- De unie van Utrecht </a:t>
            </a:r>
            <a:endParaRPr lang="nl-NL" dirty="0" smtClean="0"/>
          </a:p>
          <a:p>
            <a:pPr marL="4445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04812327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6179" y="-95075"/>
            <a:ext cx="5190351" cy="6885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119149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Ppt0000025">
  <a:themeElements>
    <a:clrScheme name="RedLineBusiness_16x9">
      <a:dk1>
        <a:srgbClr val="514A40"/>
      </a:dk1>
      <a:lt1>
        <a:sysClr val="window" lastClr="FFFFFF"/>
      </a:lt1>
      <a:dk2>
        <a:srgbClr val="000000"/>
      </a:dk2>
      <a:lt2>
        <a:srgbClr val="F9F7F3"/>
      </a:lt2>
      <a:accent1>
        <a:srgbClr val="A85229"/>
      </a:accent1>
      <a:accent2>
        <a:srgbClr val="98916E"/>
      </a:accent2>
      <a:accent3>
        <a:srgbClr val="C9A645"/>
      </a:accent3>
      <a:accent4>
        <a:srgbClr val="76A7B2"/>
      </a:accent4>
      <a:accent5>
        <a:srgbClr val="82A670"/>
      </a:accent5>
      <a:accent6>
        <a:srgbClr val="896170"/>
      </a:accent6>
      <a:hlink>
        <a:srgbClr val="A85229"/>
      </a:hlink>
      <a:folHlink>
        <a:srgbClr val="98916E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15_4109default" id="{E728D685-11FC-4812-BA85-57AC6F9C9F40}" vid="{BC4E008B-95FF-4815-904E-143A8EDFC1D4}"/>
    </a:ext>
  </a:extLst>
</a:theme>
</file>

<file path=ppt/theme/theme2.xml><?xml version="1.0" encoding="utf-8"?>
<a:theme xmlns:a="http://schemas.openxmlformats.org/drawingml/2006/main" name="Office Theme">
  <a:themeElements>
    <a:clrScheme name="RedLineBusiness_16x9">
      <a:dk1>
        <a:srgbClr val="514A40"/>
      </a:dk1>
      <a:lt1>
        <a:sysClr val="window" lastClr="FFFFFF"/>
      </a:lt1>
      <a:dk2>
        <a:srgbClr val="000000"/>
      </a:dk2>
      <a:lt2>
        <a:srgbClr val="F9F7F3"/>
      </a:lt2>
      <a:accent1>
        <a:srgbClr val="A85229"/>
      </a:accent1>
      <a:accent2>
        <a:srgbClr val="98916E"/>
      </a:accent2>
      <a:accent3>
        <a:srgbClr val="C9A645"/>
      </a:accent3>
      <a:accent4>
        <a:srgbClr val="76A7B2"/>
      </a:accent4>
      <a:accent5>
        <a:srgbClr val="82A670"/>
      </a:accent5>
      <a:accent6>
        <a:srgbClr val="896170"/>
      </a:accent6>
      <a:hlink>
        <a:srgbClr val="A85229"/>
      </a:hlink>
      <a:folHlink>
        <a:srgbClr val="98916E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RedLineBusiness_16x9">
      <a:dk1>
        <a:srgbClr val="514A40"/>
      </a:dk1>
      <a:lt1>
        <a:sysClr val="window" lastClr="FFFFFF"/>
      </a:lt1>
      <a:dk2>
        <a:srgbClr val="000000"/>
      </a:dk2>
      <a:lt2>
        <a:srgbClr val="F9F7F3"/>
      </a:lt2>
      <a:accent1>
        <a:srgbClr val="A85229"/>
      </a:accent1>
      <a:accent2>
        <a:srgbClr val="98916E"/>
      </a:accent2>
      <a:accent3>
        <a:srgbClr val="C9A645"/>
      </a:accent3>
      <a:accent4>
        <a:srgbClr val="76A7B2"/>
      </a:accent4>
      <a:accent5>
        <a:srgbClr val="82A670"/>
      </a:accent5>
      <a:accent6>
        <a:srgbClr val="896170"/>
      </a:accent6>
      <a:hlink>
        <a:srgbClr val="A85229"/>
      </a:hlink>
      <a:folHlink>
        <a:srgbClr val="98916E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28C9C20C-9478-46CA-9B92-539499A7534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Bedrijfspresentatie met rode lijn (breedbeeld)</Template>
  <TotalTime>0</TotalTime>
  <Words>109</Words>
  <Application>Microsoft Office PowerPoint</Application>
  <PresentationFormat>Breedbeeld</PresentationFormat>
  <Paragraphs>43</Paragraphs>
  <Slides>12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12</vt:i4>
      </vt:variant>
    </vt:vector>
  </HeadingPairs>
  <TitlesOfParts>
    <vt:vector size="15" baseType="lpstr">
      <vt:lpstr>Arial</vt:lpstr>
      <vt:lpstr>Cambria</vt:lpstr>
      <vt:lpstr>Ppt0000025</vt:lpstr>
      <vt:lpstr>Paragraaf 3.4</vt:lpstr>
      <vt:lpstr>Maken van een samenvatting</vt:lpstr>
      <vt:lpstr>A.  De situatie</vt:lpstr>
      <vt:lpstr>De vier redenen</vt:lpstr>
      <vt:lpstr>B. Het Bestuur</vt:lpstr>
      <vt:lpstr>C. De oorlog (1568 tot 1648)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2015-02-04T07:57:44Z</dcterms:created>
  <dcterms:modified xsi:type="dcterms:W3CDTF">2015-09-24T13:28:08Z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TC030310239991</vt:lpwstr>
  </property>
</Properties>
</file>